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850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planet with rings around it&#10;&#10;AI-generated content may be incorrect.">
            <a:extLst>
              <a:ext uri="{FF2B5EF4-FFF2-40B4-BE49-F238E27FC236}">
                <a16:creationId xmlns:a16="http://schemas.microsoft.com/office/drawing/2014/main" id="{69D13317-A040-804B-2249-0FE5598ED6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091" t="16533" r="-1" b="11544"/>
          <a:stretch>
            <a:fillRect/>
          </a:stretch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66039" y="1161288"/>
            <a:ext cx="4567973" cy="11358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dirty="0">
                <a:solidFill>
                  <a:schemeClr val="bg1"/>
                </a:solidFill>
              </a:rPr>
              <a:t>Quantum Pong with Gate Power-Ups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66039" y="4066057"/>
            <a:ext cx="4568735" cy="24690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Final Project Presentation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ADEQUATE Quantum Game Course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Muhammad Uzair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29414</a:t>
            </a:r>
          </a:p>
          <a:p>
            <a:pPr algn="l" defTabSz="914400">
              <a:lnSpc>
                <a:spcPct val="90000"/>
              </a:lnSpc>
            </a:pPr>
            <a:r>
              <a:rPr lang="en-US" sz="2400" dirty="0">
                <a:solidFill>
                  <a:schemeClr val="bg1"/>
                </a:solidFill>
              </a:rPr>
              <a:t>m.uzair.29414@khi.iba.edu.pk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blue and purple light&#10;&#10;AI-generated content may be incorrect.">
            <a:extLst>
              <a:ext uri="{FF2B5EF4-FFF2-40B4-BE49-F238E27FC236}">
                <a16:creationId xmlns:a16="http://schemas.microsoft.com/office/drawing/2014/main" id="{0E51F429-EFB9-E891-D603-F061DF08E5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rcRect t="4783" b="10947"/>
          <a:stretch>
            <a:fillRect/>
          </a:stretch>
        </p:blipFill>
        <p:spPr>
          <a:xfrm>
            <a:off x="20" y="-9107"/>
            <a:ext cx="121919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Game Overview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A quantum twist on the classic Pong game.</a:t>
            </a:r>
          </a:p>
          <a:p>
            <a:r>
              <a:rPr lang="en-US">
                <a:solidFill>
                  <a:srgbClr val="FFFFFF"/>
                </a:solidFill>
              </a:rPr>
              <a:t>Integrates real quantum concepts into gameplay.</a:t>
            </a:r>
          </a:p>
          <a:p>
            <a:r>
              <a:rPr lang="en-US">
                <a:solidFill>
                  <a:srgbClr val="FFFFFF"/>
                </a:solidFill>
              </a:rPr>
              <a:t>Single-player vs AI opponent.</a:t>
            </a:r>
          </a:p>
          <a:p>
            <a:r>
              <a:rPr lang="en-US">
                <a:solidFill>
                  <a:srgbClr val="FFFFFF"/>
                </a:solidFill>
              </a:rPr>
              <a:t>Quantum behavior directly influences ball dynamics.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neon lights on a black background&#10;&#10;AI-generated content may be incorrect.">
            <a:extLst>
              <a:ext uri="{FF2B5EF4-FFF2-40B4-BE49-F238E27FC236}">
                <a16:creationId xmlns:a16="http://schemas.microsoft.com/office/drawing/2014/main" id="{66317C8C-0087-FADF-70E3-A05A3873C5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-1" b="20885"/>
          <a:stretch>
            <a:fillRect/>
          </a:stretch>
        </p:blipFill>
        <p:spPr>
          <a:xfrm>
            <a:off x="20" y="10"/>
            <a:ext cx="8668492" cy="685799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tx1"/>
              </a:gs>
              <a:gs pos="35000">
                <a:schemeClr val="tx1">
                  <a:alpha val="76000"/>
                </a:schemeClr>
              </a:gs>
              <a:gs pos="19000">
                <a:schemeClr val="tx1">
                  <a:alpha val="4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5868" y="932688"/>
            <a:ext cx="3438144" cy="601472"/>
          </a:xfrm>
        </p:spPr>
        <p:txBody>
          <a:bodyPr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Key Features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4720" y="2628392"/>
            <a:ext cx="4907280" cy="4229598"/>
          </a:xfrm>
        </p:spPr>
        <p:txBody>
          <a:bodyPr anchor="t">
            <a:normAutofit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- Quantum Gates: H, X, Z gate power-ups</a:t>
            </a:r>
          </a:p>
          <a:p>
            <a:r>
              <a:rPr lang="en-US" sz="2400" dirty="0">
                <a:solidFill>
                  <a:schemeClr val="bg1"/>
                </a:solidFill>
              </a:rPr>
              <a:t>- Superposition mode with dual-ball dynamics</a:t>
            </a:r>
          </a:p>
          <a:p>
            <a:r>
              <a:rPr lang="en-US" sz="2400" dirty="0">
                <a:solidFill>
                  <a:schemeClr val="bg1"/>
                </a:solidFill>
              </a:rPr>
              <a:t>- Quantum collapse with visual feedback</a:t>
            </a:r>
          </a:p>
          <a:p>
            <a:r>
              <a:rPr lang="en-US" sz="2400" dirty="0">
                <a:solidFill>
                  <a:schemeClr val="bg1"/>
                </a:solidFill>
              </a:rPr>
              <a:t>- Z-noise events &amp; measurement collapse</a:t>
            </a:r>
          </a:p>
          <a:p>
            <a:r>
              <a:rPr lang="en-US" sz="2400" dirty="0">
                <a:solidFill>
                  <a:schemeClr val="bg1"/>
                </a:solidFill>
              </a:rPr>
              <a:t>- Score system and opponent AI</a:t>
            </a:r>
          </a:p>
          <a:p>
            <a:r>
              <a:rPr lang="en-US" sz="2400" dirty="0">
                <a:solidFill>
                  <a:schemeClr val="bg1"/>
                </a:solidFill>
              </a:rPr>
              <a:t>- Speed jerks &amp; directional flips on state change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17919" y="669925"/>
            <a:ext cx="5974082" cy="1356400"/>
          </a:xfrm>
        </p:spPr>
        <p:txBody>
          <a:bodyPr anchor="b">
            <a:normAutofit/>
          </a:bodyPr>
          <a:lstStyle/>
          <a:p>
            <a:r>
              <a:rPr lang="en-US" sz="3800" dirty="0">
                <a:solidFill>
                  <a:schemeClr val="bg1"/>
                </a:solidFill>
              </a:rPr>
              <a:t>Quantum Concepts Used</a:t>
            </a:r>
          </a:p>
        </p:txBody>
      </p:sp>
      <p:pic>
        <p:nvPicPr>
          <p:cNvPr id="7" name="Picture 6" descr="A neon sign with text&#10;&#10;AI-generated content may be incorrect.">
            <a:extLst>
              <a:ext uri="{FF2B5EF4-FFF2-40B4-BE49-F238E27FC236}">
                <a16:creationId xmlns:a16="http://schemas.microsoft.com/office/drawing/2014/main" id="{F6999C4D-670C-C80A-A477-EA1DC0EB5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2449"/>
            <a:ext cx="5753102" cy="5753102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EA14AE1-71AB-4B18-826E-F563FF428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2916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17920" y="2026340"/>
            <a:ext cx="597408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7919" y="2400303"/>
            <a:ext cx="5974080" cy="445769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• Superposition: H gate spawns two ball paths.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• Measurement: collapse to state |0⟩ or |1⟩ after timeout or paddle hit.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• X Gate: toggles state, flips direction with speed jerk.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• Z Gate: flips vertical direction.</a:t>
            </a:r>
          </a:p>
          <a:p>
            <a:r>
              <a:rPr lang="en-US" sz="2400" dirty="0">
                <a:solidFill>
                  <a:schemeClr val="bg1"/>
                </a:solidFill>
              </a:rPr>
              <a:t>• Noise: random Z-gate behavior simulating decoherence.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!!Rectangle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and pink light&#10;&#10;AI-generated content may be incorrect.">
            <a:extLst>
              <a:ext uri="{FF2B5EF4-FFF2-40B4-BE49-F238E27FC236}">
                <a16:creationId xmlns:a16="http://schemas.microsoft.com/office/drawing/2014/main" id="{2BB0A34D-5412-8D63-6458-DA2436325E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rcRect b="15730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en-US" sz="5000">
                <a:solidFill>
                  <a:schemeClr val="bg1"/>
                </a:solidFill>
              </a:rPr>
              <a:t>4. How to Play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7647" y="3466586"/>
            <a:ext cx="7327393" cy="322902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⬆️⬇️ Arrow keys: Move your paddle</a:t>
            </a:r>
          </a:p>
          <a:p>
            <a:r>
              <a:rPr lang="en-US" sz="2400" dirty="0">
                <a:solidFill>
                  <a:schemeClr val="bg1"/>
                </a:solidFill>
              </a:rPr>
              <a:t>H key: Apply Hadamard gate (enter superposition)</a:t>
            </a:r>
          </a:p>
          <a:p>
            <a:r>
              <a:rPr lang="en-US" sz="2400" dirty="0">
                <a:solidFill>
                  <a:schemeClr val="bg1"/>
                </a:solidFill>
              </a:rPr>
              <a:t>X key: Apply X gate (toggle state)</a:t>
            </a:r>
          </a:p>
          <a:p>
            <a:r>
              <a:rPr lang="en-US" sz="2400" dirty="0">
                <a:solidFill>
                  <a:schemeClr val="bg1"/>
                </a:solidFill>
              </a:rPr>
              <a:t>Z key: Apply Z gate (flip vertical movement)</a:t>
            </a:r>
          </a:p>
          <a:p>
            <a:r>
              <a:rPr lang="en-US" sz="2400" dirty="0">
                <a:solidFill>
                  <a:schemeClr val="bg1"/>
                </a:solidFill>
              </a:rPr>
              <a:t>Catch gate power-ups for automated quantum effects.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Hit the correct ball to collapse and score!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blue ball with red and blue lines&#10;&#10;AI-generated content may be incorrect.">
            <a:extLst>
              <a:ext uri="{FF2B5EF4-FFF2-40B4-BE49-F238E27FC236}">
                <a16:creationId xmlns:a16="http://schemas.microsoft.com/office/drawing/2014/main" id="{7C29DAB2-9E12-78E2-0AFD-E875304983A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t="9397" b="633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Visual Effects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- Superposition Glow: Light shimmer on dual ball state.</a:t>
            </a:r>
          </a:p>
          <a:p>
            <a:r>
              <a:rPr lang="en-US">
                <a:solidFill>
                  <a:srgbClr val="FFFFFF"/>
                </a:solidFill>
              </a:rPr>
              <a:t>- Collapse Flash: White screen flash on measurement collapse.</a:t>
            </a:r>
          </a:p>
          <a:p>
            <a:r>
              <a:rPr lang="en-US">
                <a:solidFill>
                  <a:srgbClr val="FFFFFF"/>
                </a:solidFill>
              </a:rPr>
              <a:t>- Quantum Glitch: Noise ripples or jerks on gate application.</a:t>
            </a:r>
          </a:p>
          <a:p>
            <a:r>
              <a:rPr lang="en-US">
                <a:solidFill>
                  <a:srgbClr val="FFFFFF"/>
                </a:solidFill>
              </a:rPr>
              <a:t>- Dual Ball Animation: Visible split on H gate.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text over a black background&#10;&#10;AI-generated content may be incorrect.">
            <a:extLst>
              <a:ext uri="{FF2B5EF4-FFF2-40B4-BE49-F238E27FC236}">
                <a16:creationId xmlns:a16="http://schemas.microsoft.com/office/drawing/2014/main" id="{BA1D6A06-D57A-FDD9-9007-3B8207CD343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75" b="8656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3B432D73-5C38-474F-AF96-A3228731B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tx1">
                  <a:lumMod val="95000"/>
                  <a:lumOff val="5000"/>
                </a:schemeClr>
              </a:gs>
              <a:gs pos="45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8952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273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Quantum Pong with Gate Power-Ups</vt:lpstr>
      <vt:lpstr>Game Overview</vt:lpstr>
      <vt:lpstr>Key Features</vt:lpstr>
      <vt:lpstr>Quantum Concepts Used</vt:lpstr>
      <vt:lpstr>4. How to Play</vt:lpstr>
      <vt:lpstr>Visual Effects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Muhammad Uzair</dc:creator>
  <cp:keywords/>
  <dc:description>generated using python-pptx</dc:description>
  <cp:lastModifiedBy>Muhammad Uzair</cp:lastModifiedBy>
  <cp:revision>5</cp:revision>
  <dcterms:created xsi:type="dcterms:W3CDTF">2013-01-27T09:14:16Z</dcterms:created>
  <dcterms:modified xsi:type="dcterms:W3CDTF">2025-05-28T18:08:37Z</dcterms:modified>
  <cp:category/>
</cp:coreProperties>
</file>

<file path=docProps/thumbnail.jpeg>
</file>